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CA5E73-DD0F-4414-970E-957848394A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10F541B-68DD-487C-97F6-0B5F0772D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9F4105-7845-45F9-9611-7B93F4985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ECEEB-E931-4BB9-92FE-99C90DD5F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044B23-EFB2-445F-89D0-A39CAFD50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7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13C3C1-CFF6-4F52-83C6-C58258DD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642A95-838B-4A9E-B127-ACFD1A73C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BD3E7D-B021-4BBC-8C81-01CA90FC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8B0089-1137-479E-9D46-6D7625BA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8CCB02-DE66-47C6-BD6C-715DF634E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406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606E30-5BAF-4EC5-8C66-146A1A3BA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CF5667-08DB-4148-B21A-A3C8D7244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C56711-7017-4486-A8E3-48E678E48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9FA3D7-9C7F-4E77-AF4A-3FB05148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171479-69BE-4CD0-B801-175A97BC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2758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C42C7B-F2A7-4580-A5F3-B2D1E509F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574ED4-FD0D-40AD-A18A-D58296201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31180C2-062B-430D-A694-FA0408328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E7B09E0-450A-4E7E-BC21-170A9D6F7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9B5D8C-3998-41FD-8815-59A8641FC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1BD0A90-FFFD-4A39-911A-9E1409BA5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44797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A56465-8C6B-48CC-A5F8-2A57A6D5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D248F5-255F-48BE-A266-54A2AC061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F3EFACE-5B50-430E-B071-91453B3B0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422142-685C-423C-8657-ABC1FEF894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B458BD1-B08C-4EBB-B499-5E45F9FD8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3E7A6A5-6B40-4432-93B3-85C2DF9A4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6E0DA6D-8D55-4B14-A236-AEBC42A70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453F2D5-7153-4DD5-AE25-C50C88CFA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5432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3F3C7C-0EA3-4714-BE55-24ADF310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2E5B1E7-F6E7-46CE-8189-9F5FF1C4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A987493-377D-4B8C-80F3-EF62D8DDD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B969B34-01F9-496E-9D52-EEB97AFC2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3442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C49A208-4198-4315-AB4E-381688F35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A9BF5C-F5B9-46D0-A101-7270AF734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42D0F8-3C8E-471B-9D6A-82CCE8305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01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F9123A-7EB1-4A53-847D-B424D7FC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E21F7B-EA94-491C-8636-E52FAFD94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DF2287-9200-4D2A-9B27-8AD08F7C3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8CEBAE5-B116-4CE6-AF73-4F80D8B8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FC53BC-F784-4E8E-8178-CBD6681CD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D4D8B3-E8D8-44B0-8033-319AAE17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59695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58B4C5-31F5-4AD8-BD7B-D27C8A80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A632D99-05DB-4570-A228-3D8ED21894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FCC7FF-C1DE-47F8-A4AF-428D3F9CA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23D55A1-7B42-4B7F-84D0-0DBD9C892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7989967-A84B-42F5-B4B6-53CBED1B1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748064-A400-410B-A2D2-83C22EDE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6245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B01315-9628-4902-B173-8288FC6B8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60C6FB9-D099-4FEF-AF20-B1F83BC79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3A0456-1330-4C8D-97A6-E87B55A4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E61E2A-6F10-4DF3-8A6A-33A1EAF76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D3A221-02A0-40C1-AAA6-1C3069BAB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8888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ED4240D-EA94-4EF6-A428-6B82B4DACF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E069D8B-7342-4F06-B834-DF221A0BF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D59E70-C384-4C03-B689-ADDE73926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D90C99-BE65-4E45-8C7D-3CE0E53BC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506333-4E87-40A8-92DD-CE4B3F59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15874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D3A3B23-1E07-4009-8312-F420B1D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A00167-E8CB-462E-BE23-D3D5255C1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9EA16F-EC64-4F0D-A574-F02354BC2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4A7F3-A3BD-4F79-8359-5C02BB9DBFF1}" type="datetimeFigureOut">
              <a:rPr lang="de-CH" smtClean="0"/>
              <a:t>15.01.22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9CA3A1-EB02-4845-92C0-7E28081F3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759628-C911-4A53-986A-9D20BD3C5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CF802-7FCD-46A9-BB36-1BB749882F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1720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aus Holz, Stück, Brot, Scheibe enthält.&#10;&#10;Automatisch generierte Beschreibung">
            <a:extLst>
              <a:ext uri="{FF2B5EF4-FFF2-40B4-BE49-F238E27FC236}">
                <a16:creationId xmlns:a16="http://schemas.microsoft.com/office/drawing/2014/main" id="{0D1A0538-D256-4A37-ACB1-573AF2F6F8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FDF6640-0DC0-4AC0-94EE-0DDAB70EB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Sugar </a:t>
            </a:r>
            <a:endParaRPr lang="de-CH">
              <a:solidFill>
                <a:srgbClr val="FFFFFF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FE4DE6E-1B63-49AA-910C-718B3EC56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de-CH">
              <a:solidFill>
                <a:srgbClr val="FFFFFF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8B9AAFB-F4D4-AD45-B566-3E0D5178F8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9279"/>
    </mc:Choice>
    <mc:Fallback>
      <p:transition spd="slow" advTm="19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nhaltsplatzhalter 4" descr="Ein Bild, das Gras, draußen, Pflanze enthält.&#10;&#10;Automatisch generierte Beschreibung">
            <a:extLst>
              <a:ext uri="{FF2B5EF4-FFF2-40B4-BE49-F238E27FC236}">
                <a16:creationId xmlns:a16="http://schemas.microsoft.com/office/drawing/2014/main" id="{7E8F8C36-3C3C-4416-B21C-866416A8A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22" r="-1" b="204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04EDE71-D602-5740-AB50-751067D3D4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7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3"/>
    </mc:Choice>
    <mc:Fallback>
      <p:transition spd="slow" advTm="41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nhaltsplatzhalter 4" descr="Ein Bild, das Gemüse enthält.&#10;&#10;Automatisch generierte Beschreibung">
            <a:extLst>
              <a:ext uri="{FF2B5EF4-FFF2-40B4-BE49-F238E27FC236}">
                <a16:creationId xmlns:a16="http://schemas.microsoft.com/office/drawing/2014/main" id="{7D90B29B-4B5B-4472-9E6C-8A0041852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8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0988496-C5F4-C347-A14D-E4293361D0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96"/>
    </mc:Choice>
    <mc:Fallback>
      <p:transition spd="slow" advTm="39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Person, Wand enthält.&#10;&#10;Automatisch generierte Beschreibung">
            <a:extLst>
              <a:ext uri="{FF2B5EF4-FFF2-40B4-BE49-F238E27FC236}">
                <a16:creationId xmlns:a16="http://schemas.microsoft.com/office/drawing/2014/main" id="{DC950E72-2639-401D-BDFB-58E0B7894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3" b="446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9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68512DF-B998-7345-8B19-100B70DA62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03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45"/>
    </mc:Choice>
    <mc:Fallback>
      <p:transition spd="slow" advTm="11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Flasche, Getränk enthält.&#10;&#10;Automatisch generierte Beschreibung">
            <a:extLst>
              <a:ext uri="{FF2B5EF4-FFF2-40B4-BE49-F238E27FC236}">
                <a16:creationId xmlns:a16="http://schemas.microsoft.com/office/drawing/2014/main" id="{1268D19D-E430-4A41-871E-64ECF9A01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498F7E2-A54A-BA45-BE04-A69D8D2C80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11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5"/>
    </mc:Choice>
    <mc:Fallback>
      <p:transition spd="slow" advTm="20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nhaltsplatzhalter 4" descr="Ein Bild, das Essen, Teller, Obst, Schüssel enthält.&#10;&#10;Automatisch generierte Beschreibung">
            <a:extLst>
              <a:ext uri="{FF2B5EF4-FFF2-40B4-BE49-F238E27FC236}">
                <a16:creationId xmlns:a16="http://schemas.microsoft.com/office/drawing/2014/main" id="{6D496B53-C8B4-4A4F-A133-4DC75EB3D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5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5323F19-B1B1-CC40-BEB0-40CFF6A7B0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78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2"/>
    </mc:Choice>
    <mc:Fallback>
      <p:transition spd="slow" advTm="1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E70AAB7-9819-4C45-866D-7F19CE654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E7E2525-EFA7-F244-8E0F-94A0A6DEF9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13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83"/>
    </mc:Choice>
    <mc:Fallback>
      <p:transition spd="slow" advTm="2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nhaltsplatzhalter 4" descr="Ein Bild, das Essen, Obst, Gemüse, verschieden enthält.&#10;&#10;Automatisch generierte Beschreibung">
            <a:extLst>
              <a:ext uri="{FF2B5EF4-FFF2-40B4-BE49-F238E27FC236}">
                <a16:creationId xmlns:a16="http://schemas.microsoft.com/office/drawing/2014/main" id="{E3620832-C3CA-405B-84F4-B70923020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D462712-C516-4042-AA11-DF5AE5F7F9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6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82"/>
    </mc:Choice>
    <mc:Fallback>
      <p:transition spd="slow" advTm="10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Macintosh PowerPoint</Application>
  <PresentationFormat>Breitbild</PresentationFormat>
  <Paragraphs>1</Paragraphs>
  <Slides>8</Slides>
  <Notes>0</Notes>
  <HiddenSlides>0</HiddenSlides>
  <MMClips>8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</vt:lpstr>
      <vt:lpstr>Sugar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Sugar </dc:title>
  <dc:creator>Nicola Sigg (KVW)</dc:creator>
  <cp:lastModifiedBy>Simon.Winterhalter</cp:lastModifiedBy>
  <cp:revision>3</cp:revision>
  <dcterms:created xsi:type="dcterms:W3CDTF">2021-12-17T12:39:55Z</dcterms:created>
  <dcterms:modified xsi:type="dcterms:W3CDTF">2022-01-15T14:30:29Z</dcterms:modified>
</cp:coreProperties>
</file>