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CE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42"/>
    <p:restoredTop sz="94722"/>
  </p:normalViewPr>
  <p:slideViewPr>
    <p:cSldViewPr snapToGrid="0" snapToObjects="1">
      <p:cViewPr varScale="1">
        <p:scale>
          <a:sx n="118" d="100"/>
          <a:sy n="118" d="100"/>
        </p:scale>
        <p:origin x="44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102E-09A0-B14E-843B-821AFC8EF9A8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9BCB9-C064-F24F-92D7-85AD0585066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24097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Welcome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presentation</a:t>
            </a:r>
            <a:r>
              <a:rPr lang="de-CH" dirty="0"/>
              <a:t> </a:t>
            </a:r>
            <a:r>
              <a:rPr lang="de-CH" dirty="0" err="1"/>
              <a:t>about</a:t>
            </a:r>
            <a:r>
              <a:rPr lang="de-CH" dirty="0"/>
              <a:t> </a:t>
            </a:r>
            <a:r>
              <a:rPr lang="de-CH" dirty="0" err="1"/>
              <a:t>our</a:t>
            </a:r>
            <a:r>
              <a:rPr lang="de-CH" dirty="0"/>
              <a:t> </a:t>
            </a:r>
            <a:r>
              <a:rPr lang="de-CH" dirty="0" err="1"/>
              <a:t>project</a:t>
            </a:r>
            <a:r>
              <a:rPr lang="de-CH" dirty="0"/>
              <a:t> </a:t>
            </a:r>
            <a:r>
              <a:rPr lang="de-CH" dirty="0" err="1"/>
              <a:t>idea</a:t>
            </a:r>
            <a:r>
              <a:rPr lang="de-CH" dirty="0"/>
              <a:t>, fast-fashion.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9BCB9-C064-F24F-92D7-85AD0585066E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1018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468512-5A0C-474F-83B1-A101F156A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4DAA836-2786-E64B-A059-59AD4B16E4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6F4DB7-A4AF-DD44-945F-2A69A4212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994559-E645-D946-9DFF-C6CF7B48B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7D0224-D4D6-E242-BD29-629E6A392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90156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D7972-BF81-434E-B355-5AAA07FCB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33B708-D937-DB4D-86A5-B4E27D8D5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608095-F91B-9244-84CA-3A9470E99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C287ED-776B-5B42-9934-888B8CD7F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77A393-BE9D-7C4C-BE71-A71A19DA6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825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1E9565-0984-E54D-86B5-386E8F9C2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184847-F7D4-C14F-BFC6-A78998897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88C800-DC55-054A-87B5-527DAE442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8CA1E4-F5CF-3A4C-8726-FAB803070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643209-39A5-2248-A300-CEFB0DBD1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4483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028632-48D7-5B4A-A430-08416A81C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B03640-E957-AE4C-AD1A-7ABA7ED5D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5FF8EF1-460D-324A-B5F8-A4F31628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457728A-8C74-204B-9BE6-15DDED4C7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136698-DD4A-B74D-97B7-6757DC1D5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F3229C-3683-1548-A3C3-D7A72FA2A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13862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EAAEDC-157E-834C-9B9B-B0CD39DE3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1206E44-4931-074B-AB72-BF4925E12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207201-85C6-0B4A-BC6C-E07BFC62B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4C233AA-A8E7-DC4C-9B65-36C1BAA582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E81E760-810C-D440-8351-F81DC9D41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850281C-9673-2D4B-A827-00046A5CF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5C149E9-3A1A-524E-BE2D-49760D5AD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F9ACF8B-6583-9248-B5BC-5D93B4E52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13269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760674-81F7-3148-833B-79D95B588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D9949C9-AFBA-B244-A727-C75175B1C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1EC8DA-4329-6A48-89FE-FD7B92031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6D220CC-48CA-104F-ADD3-60FD26EAA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429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2E2C7DF-2A32-454C-ACC9-F5B0DBBFB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314875F-3CC1-7B4A-9F37-368F2E3AA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02B7B69-C3DF-1643-97B3-DBA3640D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28797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7D5C46-52FD-BF4F-9124-5EF019FA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278573-B0DD-5F4E-AA17-7CB8645F5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8CA446F-E13F-8A46-9A93-F632AA782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E56FE15-2110-E348-961E-4E9DBEE7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FFA868-0FC2-244B-9C95-1ACEC5768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4DF3058-BEE0-D447-B46A-A6A986543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63771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7B4B82-1FF4-694E-8BC5-E47002480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18C9B48-CD2C-4540-AC1C-472323CC3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68FBD04-C71E-E442-958D-A08D0B76A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F70A51C-C426-824B-8629-4FCF8FFA1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C5B26D-19A4-904D-84BC-1A2DC0CB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AAF7A67-DD12-0140-8FF1-858F13AC5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2931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1BCDD-9981-4A48-AE52-ADA7F7076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D4A14A4-66F9-2145-B6ED-66B4ADA6E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9690BFA-D702-BF43-BA2D-75DF5792F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CB9025-57A3-624F-AB9F-44EFD36BF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DB5739D-8072-1D4E-8AF6-FC5E863EC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4515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C62B530-8054-0346-857A-19FF8C8FEF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230E0B1-1ED8-724D-96C6-FD3F7524B8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237758-657A-424E-A4CC-3804F054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3C1411-7B66-7B4A-9B48-C413B15DB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A290FD-6D91-4C49-8DF7-06C9B741C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89612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904B428-FFDE-6F47-A656-B881FA8CB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BE3F81-29CA-1644-A8E5-FD673AFC6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524D13-3CAB-0C4E-AE4E-5D3E1B128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96371-261B-5043-A4F5-4FCF985A622A}" type="datetimeFigureOut">
              <a:rPr lang="de-CH" smtClean="0"/>
              <a:t>11.12.21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A3223E-4ACE-FC4E-BA20-FDF21E4B0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F64F4B-31ED-344F-AD16-275F0EFBB8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2FB25-0BBA-F542-A971-520CCE6E178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2797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gkok: Facettenreiche Millionenmetropole - [GEO]">
            <a:extLst>
              <a:ext uri="{FF2B5EF4-FFF2-40B4-BE49-F238E27FC236}">
                <a16:creationId xmlns:a16="http://schemas.microsoft.com/office/drawing/2014/main" id="{7FDC4DB8-4215-7046-A238-0D50700614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9F731D-3326-A741-B133-464368144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de-CH" sz="4000">
                <a:latin typeface="Century Gothic" panose="020B0502020202020204" pitchFamily="34" charset="0"/>
                <a:ea typeface="DotumChe" panose="020B0609000101010101" pitchFamily="49" charset="-127"/>
              </a:rPr>
              <a:t>Project idea – </a:t>
            </a:r>
            <a:br>
              <a:rPr lang="de-CH" sz="4000">
                <a:latin typeface="Century Gothic" panose="020B0502020202020204" pitchFamily="34" charset="0"/>
                <a:ea typeface="DotumChe" panose="020B0609000101010101" pitchFamily="49" charset="-127"/>
              </a:rPr>
            </a:br>
            <a:r>
              <a:rPr lang="de-CH" sz="4000" b="1">
                <a:latin typeface="Century Gothic" panose="020B0502020202020204" pitchFamily="34" charset="0"/>
                <a:ea typeface="DotumChe" panose="020B0609000101010101" pitchFamily="49" charset="-127"/>
              </a:rPr>
              <a:t>Fast-Fashion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A01386C-6742-C041-8CB0-5BFEA8CD5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de-CH" sz="2000"/>
              <a:t>Jasmin Runge &amp; Kim Lea Hess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08B0648-9D6F-CB45-9DFE-A63B543C3A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1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693">
        <p:fade/>
      </p:transition>
    </mc:Choice>
    <mc:Fallback>
      <p:transition spd="med" advTm="76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90E509-B864-5B40-9A97-6772C1D82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100678"/>
            <a:ext cx="3685032" cy="715524"/>
          </a:xfrm>
          <a:noFill/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bg1"/>
                </a:solidFill>
              </a:rPr>
              <a:t>Fast- Fashion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7C36BE8-D55F-DD41-8471-3223188D8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r>
              <a:rPr lang="de-CH" sz="2000" dirty="0" err="1">
                <a:solidFill>
                  <a:schemeClr val="bg1"/>
                </a:solidFill>
              </a:rPr>
              <a:t>Zaful</a:t>
            </a:r>
            <a:endParaRPr lang="de-CH" sz="2000" dirty="0">
              <a:solidFill>
                <a:schemeClr val="bg1"/>
              </a:solidFill>
            </a:endParaRPr>
          </a:p>
          <a:p>
            <a:r>
              <a:rPr lang="de-CH" sz="2000" dirty="0" err="1">
                <a:solidFill>
                  <a:schemeClr val="bg1"/>
                </a:solidFill>
              </a:rPr>
              <a:t>Shein</a:t>
            </a:r>
            <a:endParaRPr lang="de-CH" sz="2000" dirty="0">
              <a:solidFill>
                <a:schemeClr val="bg1"/>
              </a:solidFill>
            </a:endParaRPr>
          </a:p>
          <a:p>
            <a:r>
              <a:rPr lang="de-CH" sz="2000" dirty="0" err="1">
                <a:solidFill>
                  <a:schemeClr val="bg1"/>
                </a:solidFill>
              </a:rPr>
              <a:t>Wish</a:t>
            </a:r>
            <a:endParaRPr lang="de-CH" sz="2000" dirty="0">
              <a:solidFill>
                <a:schemeClr val="bg1"/>
              </a:solidFill>
            </a:endParaRPr>
          </a:p>
        </p:txBody>
      </p:sp>
      <p:pic>
        <p:nvPicPr>
          <p:cNvPr id="2050" name="Picture 2" descr="The Facts about Fast Fashion — the modern treehugger">
            <a:extLst>
              <a:ext uri="{FF2B5EF4-FFF2-40B4-BE49-F238E27FC236}">
                <a16:creationId xmlns:a16="http://schemas.microsoft.com/office/drawing/2014/main" id="{8FD693BE-D23F-6142-BA54-84855BD72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10716" y="1355788"/>
            <a:ext cx="6596652" cy="399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C6DAFBB-A956-E54B-80A3-B6A5209ABA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95214"/>
      </p:ext>
    </p:extLst>
  </p:cSld>
  <p:clrMapOvr>
    <a:masterClrMapping/>
  </p:clrMapOvr>
  <p:transition spd="slow" advTm="2124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58730E-DB6E-A248-B6B4-A9CAB7080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756" y="4498848"/>
            <a:ext cx="10762488" cy="12070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Differences</a:t>
            </a:r>
          </a:p>
        </p:txBody>
      </p:sp>
      <p:pic>
        <p:nvPicPr>
          <p:cNvPr id="3086" name="Picture 14">
            <a:extLst>
              <a:ext uri="{FF2B5EF4-FFF2-40B4-BE49-F238E27FC236}">
                <a16:creationId xmlns:a16="http://schemas.microsoft.com/office/drawing/2014/main" id="{D2555EAA-F7F5-DF41-8A1E-8772A1774A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r="5341" b="8"/>
          <a:stretch/>
        </p:blipFill>
        <p:spPr bwMode="auto">
          <a:xfrm>
            <a:off x="609600" y="320749"/>
            <a:ext cx="5212080" cy="385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B6375111-306C-49EA-9DD1-79A2ED78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251845"/>
            <a:ext cx="0" cy="21209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4" name="Picture 12" descr="Investieren in die Schweiz | Die besten Indizes für Schweiz-ETFs | justETF">
            <a:extLst>
              <a:ext uri="{FF2B5EF4-FFF2-40B4-BE49-F238E27FC236}">
                <a16:creationId xmlns:a16="http://schemas.microsoft.com/office/drawing/2014/main" id="{3E2D33A6-3E20-1C48-9852-1A42A93E78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4" r="6461" b="-3"/>
          <a:stretch/>
        </p:blipFill>
        <p:spPr bwMode="auto">
          <a:xfrm>
            <a:off x="6370320" y="320109"/>
            <a:ext cx="5212080" cy="3857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A60725F-FD9D-F44C-A94D-55596C5E05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401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1554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7DBEAB-2ED6-E444-AF33-4315B501F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anchor="t">
            <a:normAutofit/>
          </a:bodyPr>
          <a:lstStyle/>
          <a:p>
            <a:r>
              <a:rPr lang="de-CH" sz="3600">
                <a:solidFill>
                  <a:srgbClr val="FFFFFF"/>
                </a:solidFill>
              </a:rPr>
              <a:t>Survey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D74857D-0EF5-6A49-9DF2-7A409785C2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8993" y="1412489"/>
            <a:ext cx="2926080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2000" dirty="0"/>
              <a:t>Deutsch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80CE2CC-C36B-A74E-A23B-04600AF3A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400" dirty="0"/>
              <a:t>ไทย</a:t>
            </a:r>
            <a:endParaRPr lang="de-CH" sz="2000" dirty="0"/>
          </a:p>
        </p:txBody>
      </p:sp>
      <p:pic>
        <p:nvPicPr>
          <p:cNvPr id="4100" name="Picture 4" descr="Matterhorn | Schweiz Tourismus">
            <a:extLst>
              <a:ext uri="{FF2B5EF4-FFF2-40B4-BE49-F238E27FC236}">
                <a16:creationId xmlns:a16="http://schemas.microsoft.com/office/drawing/2014/main" id="{35767969-09FB-5D40-B779-BA0339419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428" y="2490799"/>
            <a:ext cx="3233933" cy="21566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hailand Strände: Die schönsten Orte | MEIERS WELTREISEN">
            <a:extLst>
              <a:ext uri="{FF2B5EF4-FFF2-40B4-BE49-F238E27FC236}">
                <a16:creationId xmlns:a16="http://schemas.microsoft.com/office/drawing/2014/main" id="{A9F9EC86-5B17-6142-AC3D-5957B7513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800" y="2532938"/>
            <a:ext cx="3470763" cy="21692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reate Free Online Surveys, Quizzes and Forms - FreeOnlineSurveys">
            <a:extLst>
              <a:ext uri="{FF2B5EF4-FFF2-40B4-BE49-F238E27FC236}">
                <a16:creationId xmlns:a16="http://schemas.microsoft.com/office/drawing/2014/main" id="{C6834450-5CAD-4C46-A17A-D8FBBAF7C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370" y="4978958"/>
            <a:ext cx="4017408" cy="168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ECE6FCC5-888F-6B44-94C0-6C02247D0A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665062"/>
      </p:ext>
    </p:extLst>
  </p:cSld>
  <p:clrMapOvr>
    <a:masterClrMapping/>
  </p:clrMapOvr>
  <p:transition spd="slow" advTm="2273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2E7683-24E2-264E-81C4-56BE090D5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Impact on the enviroment</a:t>
            </a:r>
          </a:p>
        </p:txBody>
      </p:sp>
      <p:pic>
        <p:nvPicPr>
          <p:cNvPr id="5122" name="Picture 2" descr="Das Problem Fast Fashion: Austauschbarer Style auf Kosten von Mensch und  Umwelt | Mit Vergnügen Berlin">
            <a:extLst>
              <a:ext uri="{FF2B5EF4-FFF2-40B4-BE49-F238E27FC236}">
                <a16:creationId xmlns:a16="http://schemas.microsoft.com/office/drawing/2014/main" id="{434389BC-7B77-224D-9C43-F39DAFCF1EE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4"/>
          <a:stretch/>
        </p:blipFill>
        <p:spPr bwMode="auto">
          <a:xfrm>
            <a:off x="20" y="10"/>
            <a:ext cx="6095974" cy="425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ast Fashion zählt zu den größten Umweltproblemen der Welt">
            <a:extLst>
              <a:ext uri="{FF2B5EF4-FFF2-40B4-BE49-F238E27FC236}">
                <a16:creationId xmlns:a16="http://schemas.microsoft.com/office/drawing/2014/main" id="{EBB417DD-6A45-1F4A-8959-425DB16C97C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0" b="-1"/>
          <a:stretch/>
        </p:blipFill>
        <p:spPr bwMode="auto">
          <a:xfrm>
            <a:off x="6095999" y="-681"/>
            <a:ext cx="6096001" cy="425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01C67C0-7A3A-6A43-9D14-7652BC03BF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42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8326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7D0B7B-43CA-354D-9768-1D0AC3829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261" y="945418"/>
            <a:ext cx="6916615" cy="1325563"/>
          </a:xfrm>
        </p:spPr>
        <p:txBody>
          <a:bodyPr/>
          <a:lstStyle/>
          <a:p>
            <a:r>
              <a:rPr lang="de-CH" dirty="0" err="1">
                <a:solidFill>
                  <a:schemeClr val="bg1"/>
                </a:solidFill>
              </a:rPr>
              <a:t>Thank</a:t>
            </a:r>
            <a:r>
              <a:rPr lang="de-CH" dirty="0">
                <a:solidFill>
                  <a:schemeClr val="bg1"/>
                </a:solidFill>
              </a:rPr>
              <a:t> </a:t>
            </a:r>
            <a:r>
              <a:rPr lang="de-CH" dirty="0" err="1">
                <a:solidFill>
                  <a:schemeClr val="bg1"/>
                </a:solidFill>
              </a:rPr>
              <a:t>you</a:t>
            </a:r>
            <a:r>
              <a:rPr lang="de-CH" dirty="0">
                <a:solidFill>
                  <a:schemeClr val="bg1"/>
                </a:solidFill>
              </a:rPr>
              <a:t> </a:t>
            </a:r>
            <a:r>
              <a:rPr lang="de-CH" dirty="0" err="1">
                <a:solidFill>
                  <a:schemeClr val="bg1"/>
                </a:solidFill>
              </a:rPr>
              <a:t>for</a:t>
            </a:r>
            <a:r>
              <a:rPr lang="de-CH" dirty="0">
                <a:solidFill>
                  <a:schemeClr val="bg1"/>
                </a:solidFill>
              </a:rPr>
              <a:t> </a:t>
            </a:r>
            <a:r>
              <a:rPr lang="de-CH" dirty="0" err="1">
                <a:solidFill>
                  <a:schemeClr val="bg1"/>
                </a:solidFill>
              </a:rPr>
              <a:t>your</a:t>
            </a:r>
            <a:r>
              <a:rPr lang="de-CH" dirty="0">
                <a:solidFill>
                  <a:schemeClr val="bg1"/>
                </a:solidFill>
              </a:rPr>
              <a:t> </a:t>
            </a:r>
            <a:r>
              <a:rPr lang="de-CH" dirty="0" err="1">
                <a:solidFill>
                  <a:schemeClr val="bg1"/>
                </a:solidFill>
              </a:rPr>
              <a:t>attention</a:t>
            </a:r>
            <a:r>
              <a:rPr lang="de-CH" dirty="0">
                <a:solidFill>
                  <a:schemeClr val="bg1"/>
                </a:solidFill>
              </a:rPr>
              <a:t>!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0F4FE53D-7B36-134C-B466-A9EB703BB7D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324838" y="2270981"/>
            <a:ext cx="2921000" cy="3162300"/>
          </a:xfr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E12DB94-F4F4-CA46-B9A1-5276FF0AB1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18021"/>
      </p:ext>
    </p:extLst>
  </p:cSld>
  <p:clrMapOvr>
    <a:masterClrMapping/>
  </p:clrMapOvr>
  <p:transition spd="slow" advTm="2099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Macintosh PowerPoint</Application>
  <PresentationFormat>Breitbild</PresentationFormat>
  <Paragraphs>14</Paragraphs>
  <Slides>6</Slides>
  <Notes>1</Notes>
  <HiddenSlides>0</HiddenSlides>
  <MMClips>6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Office</vt:lpstr>
      <vt:lpstr>Project idea –  Fast-Fashion</vt:lpstr>
      <vt:lpstr>Fast- Fashion</vt:lpstr>
      <vt:lpstr>Differences</vt:lpstr>
      <vt:lpstr>Survey</vt:lpstr>
      <vt:lpstr>Impact on the enviroment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idea –  Fast-Fashion</dc:title>
  <dc:creator>Kim Lea Hess</dc:creator>
  <cp:lastModifiedBy>Jasmin Runge (KVW)</cp:lastModifiedBy>
  <cp:revision>4</cp:revision>
  <dcterms:created xsi:type="dcterms:W3CDTF">2021-12-10T08:15:05Z</dcterms:created>
  <dcterms:modified xsi:type="dcterms:W3CDTF">2021-12-11T13:19:42Z</dcterms:modified>
</cp:coreProperties>
</file>